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</a:t>
            </a:r>
            <a:r>
              <a:rPr lang="en-US" sz="2800" dirty="0" smtClean="0"/>
              <a:t>: In English, What can you tell about Carlos’ living situation?  How is his relationship with his mother?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(8:42)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</a:t>
            </a:r>
            <a:r>
              <a:rPr lang="en-US" sz="2800" dirty="0" smtClean="0">
                <a:solidFill>
                  <a:srgbClr val="FF0000"/>
                </a:solidFill>
              </a:rPr>
              <a:t>57</a:t>
            </a:r>
            <a:r>
              <a:rPr lang="en-US" sz="2800" dirty="0" smtClean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p1 (# 2, 4, </a:t>
            </a:r>
            <a:r>
              <a:rPr lang="en-US" sz="2800" dirty="0" smtClean="0"/>
              <a:t>5, 7, 8, 10-12), </a:t>
            </a:r>
            <a:r>
              <a:rPr lang="en-US" sz="2800" dirty="0" smtClean="0"/>
              <a:t>p. 2 (# </a:t>
            </a:r>
            <a:r>
              <a:rPr lang="en-US" sz="2800" dirty="0" smtClean="0"/>
              <a:t>3, 4, 6), </a:t>
            </a:r>
            <a:r>
              <a:rPr lang="en-US" sz="2800" dirty="0" smtClean="0"/>
              <a:t>p.3 (# </a:t>
            </a:r>
            <a:r>
              <a:rPr lang="en-US" sz="2800" dirty="0" smtClean="0"/>
              <a:t>5-7</a:t>
            </a:r>
            <a:r>
              <a:rPr lang="en-US" sz="2800" dirty="0" smtClean="0"/>
              <a:t>), p. 4 </a:t>
            </a:r>
            <a:r>
              <a:rPr lang="en-US" sz="2800" i="1" dirty="0" smtClean="0"/>
              <a:t>(</a:t>
            </a:r>
            <a:r>
              <a:rPr lang="en-US" sz="2800" i="1" dirty="0" smtClean="0"/>
              <a:t>14-19, 22)</a:t>
            </a:r>
            <a:r>
              <a:rPr lang="en-US" sz="2800" dirty="0" smtClean="0"/>
              <a:t> </a:t>
            </a:r>
            <a:r>
              <a:rPr lang="en-US" sz="2800" dirty="0" smtClean="0"/>
              <a:t>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2973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8273</TotalTime>
  <Words>113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16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63</cp:revision>
  <cp:lastPrinted>2015-05-20T16:26:09Z</cp:lastPrinted>
  <dcterms:created xsi:type="dcterms:W3CDTF">2014-05-12T21:03:23Z</dcterms:created>
  <dcterms:modified xsi:type="dcterms:W3CDTF">2017-03-16T19:25:13Z</dcterms:modified>
</cp:coreProperties>
</file>